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72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8"/>
    <p:restoredTop sz="94648"/>
  </p:normalViewPr>
  <p:slideViewPr>
    <p:cSldViewPr snapToGrid="0" snapToObjects="1">
      <p:cViewPr varScale="1">
        <p:scale>
          <a:sx n="87" d="100"/>
          <a:sy n="87" d="100"/>
        </p:scale>
        <p:origin x="52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C61-E251-4B43-BACF-AB9EE35044AC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79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C61-E251-4B43-BACF-AB9EE35044AC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50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C61-E251-4B43-BACF-AB9EE35044AC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C61-E251-4B43-BACF-AB9EE35044AC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C61-E251-4B43-BACF-AB9EE35044AC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33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C61-E251-4B43-BACF-AB9EE35044AC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16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C61-E251-4B43-BACF-AB9EE35044AC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1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C61-E251-4B43-BACF-AB9EE35044AC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2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C61-E251-4B43-BACF-AB9EE35044AC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9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C61-E251-4B43-BACF-AB9EE35044AC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9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C61-E251-4B43-BACF-AB9EE35044AC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AEC61-E251-4B43-BACF-AB9EE35044AC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B8510-F059-5042-9A3B-B37E4BED9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93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18" y="674557"/>
            <a:ext cx="10628026" cy="54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3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EACDA8-23FF-42C9-91D2-6E5635FEA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3812"/>
            <a:ext cx="7500937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4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B04326-5E83-4765-99E1-444A4F6E5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295275"/>
            <a:ext cx="9201149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69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285" y="0"/>
            <a:ext cx="11873132" cy="6858000"/>
          </a:xfrm>
        </p:spPr>
      </p:pic>
    </p:spTree>
    <p:extLst>
      <p:ext uri="{BB962C8B-B14F-4D97-AF65-F5344CB8AC3E}">
        <p14:creationId xmlns:p14="http://schemas.microsoft.com/office/powerpoint/2010/main" val="1700455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0" y="1441938"/>
            <a:ext cx="9668021" cy="5416062"/>
          </a:xfrm>
        </p:spPr>
      </p:pic>
    </p:spTree>
    <p:extLst>
      <p:ext uri="{BB962C8B-B14F-4D97-AF65-F5344CB8AC3E}">
        <p14:creationId xmlns:p14="http://schemas.microsoft.com/office/powerpoint/2010/main" val="847012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474"/>
            <a:ext cx="12191999" cy="6956474"/>
          </a:xfrm>
        </p:spPr>
      </p:pic>
    </p:spTree>
    <p:extLst>
      <p:ext uri="{BB962C8B-B14F-4D97-AF65-F5344CB8AC3E}">
        <p14:creationId xmlns:p14="http://schemas.microsoft.com/office/powerpoint/2010/main" val="71773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822" y="0"/>
            <a:ext cx="14813280" cy="6858000"/>
          </a:xfrm>
        </p:spPr>
      </p:pic>
    </p:spTree>
    <p:extLst>
      <p:ext uri="{BB962C8B-B14F-4D97-AF65-F5344CB8AC3E}">
        <p14:creationId xmlns:p14="http://schemas.microsoft.com/office/powerpoint/2010/main" val="1551812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99" y="-590844"/>
            <a:ext cx="7807570" cy="7448843"/>
          </a:xfrm>
        </p:spPr>
      </p:pic>
    </p:spTree>
    <p:extLst>
      <p:ext uri="{BB962C8B-B14F-4D97-AF65-F5344CB8AC3E}">
        <p14:creationId xmlns:p14="http://schemas.microsoft.com/office/powerpoint/2010/main" val="12860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-1069145"/>
            <a:ext cx="11366695" cy="100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74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12" y="-1744394"/>
            <a:ext cx="12224824" cy="9805182"/>
          </a:xfrm>
        </p:spPr>
      </p:pic>
    </p:spTree>
    <p:extLst>
      <p:ext uri="{BB962C8B-B14F-4D97-AF65-F5344CB8AC3E}">
        <p14:creationId xmlns:p14="http://schemas.microsoft.com/office/powerpoint/2010/main" val="132267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8" y="-2293033"/>
            <a:ext cx="10734822" cy="11985674"/>
          </a:xfrm>
        </p:spPr>
      </p:pic>
    </p:spTree>
    <p:extLst>
      <p:ext uri="{BB962C8B-B14F-4D97-AF65-F5344CB8AC3E}">
        <p14:creationId xmlns:p14="http://schemas.microsoft.com/office/powerpoint/2010/main" val="1520121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9994"/>
            <a:ext cx="12192000" cy="8764171"/>
          </a:xfrm>
        </p:spPr>
      </p:pic>
    </p:spTree>
    <p:extLst>
      <p:ext uri="{BB962C8B-B14F-4D97-AF65-F5344CB8AC3E}">
        <p14:creationId xmlns:p14="http://schemas.microsoft.com/office/powerpoint/2010/main" val="66009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14301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491175"/>
            <a:ext cx="12192001" cy="9847384"/>
          </a:xfrm>
        </p:spPr>
      </p:pic>
    </p:spTree>
    <p:extLst>
      <p:ext uri="{BB962C8B-B14F-4D97-AF65-F5344CB8AC3E}">
        <p14:creationId xmlns:p14="http://schemas.microsoft.com/office/powerpoint/2010/main" val="26424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-3214467"/>
            <a:ext cx="14926860" cy="10072467"/>
          </a:xfrm>
        </p:spPr>
      </p:pic>
    </p:spTree>
    <p:extLst>
      <p:ext uri="{BB962C8B-B14F-4D97-AF65-F5344CB8AC3E}">
        <p14:creationId xmlns:p14="http://schemas.microsoft.com/office/powerpoint/2010/main" val="121700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95755"/>
            <a:ext cx="12037255" cy="8834511"/>
          </a:xfrm>
        </p:spPr>
      </p:pic>
    </p:spTree>
    <p:extLst>
      <p:ext uri="{BB962C8B-B14F-4D97-AF65-F5344CB8AC3E}">
        <p14:creationId xmlns:p14="http://schemas.microsoft.com/office/powerpoint/2010/main" val="1012207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Nikita Gupta</dc:creator>
  <cp:lastModifiedBy>Aakanksha Kumar</cp:lastModifiedBy>
  <cp:revision>4</cp:revision>
  <cp:lastPrinted>2017-10-10T06:17:15Z</cp:lastPrinted>
  <dcterms:created xsi:type="dcterms:W3CDTF">2017-10-10T05:52:45Z</dcterms:created>
  <dcterms:modified xsi:type="dcterms:W3CDTF">2017-10-11T08:00:08Z</dcterms:modified>
</cp:coreProperties>
</file>